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4567" autoAdjust="0"/>
  </p:normalViewPr>
  <p:slideViewPr>
    <p:cSldViewPr>
      <p:cViewPr varScale="1">
        <p:scale>
          <a:sx n="65" d="100"/>
          <a:sy n="65" d="100"/>
        </p:scale>
        <p:origin x="118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92969" y="203556"/>
            <a:ext cx="3241019" cy="2711591"/>
          </a:xfrm>
          <a:custGeom>
            <a:avLst/>
            <a:gdLst/>
            <a:ahLst/>
            <a:cxnLst/>
            <a:rect l="l" t="t" r="r" b="b"/>
            <a:pathLst>
              <a:path w="3241019" h="2711591">
                <a:moveTo>
                  <a:pt x="0" y="0"/>
                </a:moveTo>
                <a:lnTo>
                  <a:pt x="3241019" y="0"/>
                </a:lnTo>
                <a:lnTo>
                  <a:pt x="3241019" y="2711591"/>
                </a:lnTo>
                <a:lnTo>
                  <a:pt x="0" y="2711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64270" y="3252733"/>
            <a:ext cx="3712113" cy="3088989"/>
          </a:xfrm>
          <a:custGeom>
            <a:avLst/>
            <a:gdLst/>
            <a:ahLst/>
            <a:cxnLst/>
            <a:rect l="l" t="t" r="r" b="b"/>
            <a:pathLst>
              <a:path w="3712113" h="3088989">
                <a:moveTo>
                  <a:pt x="0" y="0"/>
                </a:moveTo>
                <a:lnTo>
                  <a:pt x="3712113" y="0"/>
                </a:lnTo>
                <a:lnTo>
                  <a:pt x="3712113" y="3088990"/>
                </a:lnTo>
                <a:lnTo>
                  <a:pt x="0" y="30889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22580" y="203556"/>
            <a:ext cx="3967631" cy="3287302"/>
          </a:xfrm>
          <a:custGeom>
            <a:avLst/>
            <a:gdLst/>
            <a:ahLst/>
            <a:cxnLst/>
            <a:rect l="l" t="t" r="r" b="b"/>
            <a:pathLst>
              <a:path w="3967631" h="3287302">
                <a:moveTo>
                  <a:pt x="0" y="0"/>
                </a:moveTo>
                <a:lnTo>
                  <a:pt x="3967631" y="0"/>
                </a:lnTo>
                <a:lnTo>
                  <a:pt x="3967631" y="3287302"/>
                </a:lnTo>
                <a:lnTo>
                  <a:pt x="0" y="3287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911025" y="3302193"/>
            <a:ext cx="4232975" cy="3131912"/>
          </a:xfrm>
          <a:custGeom>
            <a:avLst/>
            <a:gdLst/>
            <a:ahLst/>
            <a:cxnLst/>
            <a:rect l="l" t="t" r="r" b="b"/>
            <a:pathLst>
              <a:path w="4232975" h="3131912">
                <a:moveTo>
                  <a:pt x="0" y="0"/>
                </a:moveTo>
                <a:lnTo>
                  <a:pt x="4232975" y="0"/>
                </a:lnTo>
                <a:lnTo>
                  <a:pt x="4232975" y="3131912"/>
                </a:lnTo>
                <a:lnTo>
                  <a:pt x="0" y="3131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2580" y="3630382"/>
            <a:ext cx="3967631" cy="3324701"/>
          </a:xfrm>
          <a:custGeom>
            <a:avLst/>
            <a:gdLst/>
            <a:ahLst/>
            <a:cxnLst/>
            <a:rect l="l" t="t" r="r" b="b"/>
            <a:pathLst>
              <a:path w="3967631" h="3324701">
                <a:moveTo>
                  <a:pt x="0" y="0"/>
                </a:moveTo>
                <a:lnTo>
                  <a:pt x="3967631" y="0"/>
                </a:lnTo>
                <a:lnTo>
                  <a:pt x="3967631" y="3324701"/>
                </a:lnTo>
                <a:lnTo>
                  <a:pt x="0" y="3324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141025" y="101052"/>
            <a:ext cx="3759620" cy="3151681"/>
          </a:xfrm>
          <a:custGeom>
            <a:avLst/>
            <a:gdLst/>
            <a:ahLst/>
            <a:cxnLst/>
            <a:rect l="l" t="t" r="r" b="b"/>
            <a:pathLst>
              <a:path w="3759620" h="3151681">
                <a:moveTo>
                  <a:pt x="0" y="0"/>
                </a:moveTo>
                <a:lnTo>
                  <a:pt x="3759620" y="0"/>
                </a:lnTo>
                <a:lnTo>
                  <a:pt x="3759620" y="3151681"/>
                </a:lnTo>
                <a:lnTo>
                  <a:pt x="0" y="31516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096654" y="6860921"/>
            <a:ext cx="3848362" cy="3226074"/>
          </a:xfrm>
          <a:custGeom>
            <a:avLst/>
            <a:gdLst/>
            <a:ahLst/>
            <a:cxnLst/>
            <a:rect l="l" t="t" r="r" b="b"/>
            <a:pathLst>
              <a:path w="3848362" h="3226074">
                <a:moveTo>
                  <a:pt x="0" y="0"/>
                </a:moveTo>
                <a:lnTo>
                  <a:pt x="3848362" y="0"/>
                </a:lnTo>
                <a:lnTo>
                  <a:pt x="3848362" y="3226074"/>
                </a:lnTo>
                <a:lnTo>
                  <a:pt x="0" y="322607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4096654" y="3490858"/>
            <a:ext cx="3848362" cy="3226074"/>
          </a:xfrm>
          <a:custGeom>
            <a:avLst/>
            <a:gdLst/>
            <a:ahLst/>
            <a:cxnLst/>
            <a:rect l="l" t="t" r="r" b="b"/>
            <a:pathLst>
              <a:path w="3848362" h="3226074">
                <a:moveTo>
                  <a:pt x="0" y="0"/>
                </a:moveTo>
                <a:lnTo>
                  <a:pt x="3848362" y="0"/>
                </a:lnTo>
                <a:lnTo>
                  <a:pt x="3848362" y="3226074"/>
                </a:lnTo>
                <a:lnTo>
                  <a:pt x="0" y="322607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222580" y="7100004"/>
            <a:ext cx="3801747" cy="3186996"/>
          </a:xfrm>
          <a:custGeom>
            <a:avLst/>
            <a:gdLst/>
            <a:ahLst/>
            <a:cxnLst/>
            <a:rect l="l" t="t" r="r" b="b"/>
            <a:pathLst>
              <a:path w="3801747" h="3186996">
                <a:moveTo>
                  <a:pt x="0" y="0"/>
                </a:moveTo>
                <a:lnTo>
                  <a:pt x="3801747" y="0"/>
                </a:lnTo>
                <a:lnTo>
                  <a:pt x="3801747" y="3186996"/>
                </a:lnTo>
                <a:lnTo>
                  <a:pt x="0" y="31869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224402" y="6821151"/>
            <a:ext cx="3838061" cy="3217439"/>
          </a:xfrm>
          <a:custGeom>
            <a:avLst/>
            <a:gdLst/>
            <a:ahLst/>
            <a:cxnLst/>
            <a:rect l="l" t="t" r="r" b="b"/>
            <a:pathLst>
              <a:path w="3838061" h="3217439">
                <a:moveTo>
                  <a:pt x="0" y="0"/>
                </a:moveTo>
                <a:lnTo>
                  <a:pt x="3838061" y="0"/>
                </a:lnTo>
                <a:lnTo>
                  <a:pt x="3838061" y="3217439"/>
                </a:lnTo>
                <a:lnTo>
                  <a:pt x="0" y="32174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4787277" y="456035"/>
            <a:ext cx="2240236" cy="2206633"/>
          </a:xfrm>
          <a:custGeom>
            <a:avLst/>
            <a:gdLst/>
            <a:ahLst/>
            <a:cxnLst/>
            <a:rect l="l" t="t" r="r" b="b"/>
            <a:pathLst>
              <a:path w="2240236" h="2206633">
                <a:moveTo>
                  <a:pt x="0" y="0"/>
                </a:moveTo>
                <a:lnTo>
                  <a:pt x="2240236" y="0"/>
                </a:lnTo>
                <a:lnTo>
                  <a:pt x="2240236" y="2206633"/>
                </a:lnTo>
                <a:lnTo>
                  <a:pt x="0" y="22066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236147" y="456035"/>
            <a:ext cx="2240236" cy="2206633"/>
          </a:xfrm>
          <a:custGeom>
            <a:avLst/>
            <a:gdLst/>
            <a:ahLst/>
            <a:cxnLst/>
            <a:rect l="l" t="t" r="r" b="b"/>
            <a:pathLst>
              <a:path w="2240236" h="2206633">
                <a:moveTo>
                  <a:pt x="0" y="0"/>
                </a:moveTo>
                <a:lnTo>
                  <a:pt x="2240236" y="0"/>
                </a:lnTo>
                <a:lnTo>
                  <a:pt x="2240236" y="2206633"/>
                </a:lnTo>
                <a:lnTo>
                  <a:pt x="0" y="22066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5015689" y="7690460"/>
            <a:ext cx="1634127" cy="1711128"/>
          </a:xfrm>
          <a:custGeom>
            <a:avLst/>
            <a:gdLst/>
            <a:ahLst/>
            <a:cxnLst/>
            <a:rect l="l" t="t" r="r" b="b"/>
            <a:pathLst>
              <a:path w="1634127" h="1711128">
                <a:moveTo>
                  <a:pt x="0" y="0"/>
                </a:moveTo>
                <a:lnTo>
                  <a:pt x="1634127" y="0"/>
                </a:lnTo>
                <a:lnTo>
                  <a:pt x="1634127" y="1711128"/>
                </a:lnTo>
                <a:lnTo>
                  <a:pt x="0" y="17111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1418184" y="7618394"/>
            <a:ext cx="1634127" cy="1711128"/>
          </a:xfrm>
          <a:custGeom>
            <a:avLst/>
            <a:gdLst/>
            <a:ahLst/>
            <a:cxnLst/>
            <a:rect l="l" t="t" r="r" b="b"/>
            <a:pathLst>
              <a:path w="1634127" h="1711128">
                <a:moveTo>
                  <a:pt x="0" y="0"/>
                </a:moveTo>
                <a:lnTo>
                  <a:pt x="1634127" y="0"/>
                </a:lnTo>
                <a:lnTo>
                  <a:pt x="1634127" y="1711128"/>
                </a:lnTo>
                <a:lnTo>
                  <a:pt x="0" y="171112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Palmer</dc:title>
  <cp:lastModifiedBy>James Palmer</cp:lastModifiedBy>
  <cp:revision>4</cp:revision>
  <cp:lastPrinted>2026-07-01T20:29:28Z</cp:lastPrinted>
  <dcterms:created xsi:type="dcterms:W3CDTF">2006-08-16T00:00:00Z</dcterms:created>
  <dcterms:modified xsi:type="dcterms:W3CDTF">2026-07-02T00:03:44Z</dcterms:modified>
  <dc:identifier>DAHOJ6-5Bi4</dc:identifier>
</cp:coreProperties>
</file>